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CB28F-BFDA-C164-F3D8-8529430BF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3005EA-7CB0-558F-1C8F-4B2D03A47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852C6-AE22-24D2-4B77-B8A843222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8633-07FE-4859-A9C3-8DBF009EDDD8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F3A62-F471-2199-F2AB-378D0A15B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55879-4DFC-1161-2D74-1B8AF140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14A-03A6-49C1-8A21-9D1CA6C79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3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F77B6-631C-3B65-2C5F-8B81E8EF9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21722-FF7F-78E4-487E-8CF7AF1655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C84AC-7EE4-CE0E-6228-05C4972DF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8633-07FE-4859-A9C3-8DBF009EDDD8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7B73D-E234-4BD0-3345-F1B51164F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DCE64-CDF9-9A2F-C131-1B14FF29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14A-03A6-49C1-8A21-9D1CA6C79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04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EC016F-5A34-5846-75A5-95F58F98B4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DD863-FA3D-896C-9F76-FA47AD9E0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A880C-C57F-7996-3DFF-A492E715E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8633-07FE-4859-A9C3-8DBF009EDDD8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DC9C3-3961-BB3C-E43B-032673AAE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2850E-9B7F-C13C-E9B6-72D5DC023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14A-03A6-49C1-8A21-9D1CA6C79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28BDA-C924-5E8F-7FB5-817099782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0C16B-951A-0959-6AE4-B02DE83D4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E8256-C8C9-4B3E-4B6D-3F8F3663B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8633-07FE-4859-A9C3-8DBF009EDDD8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F43C0-2C68-C7F5-E15F-87AD505E0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A047D-DD95-808E-4AE9-478A3C899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14A-03A6-49C1-8A21-9D1CA6C79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9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5EC55-7E45-27B2-87C3-73C651BF9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B05E8-CA08-05C7-1AB3-BCA4DC071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E85B9-F5F0-D547-51F1-EC25F69E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8633-07FE-4859-A9C3-8DBF009EDDD8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DE003-1C3F-230B-00D7-8D10ECA5A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C688B-15D5-9D50-1DCC-04BA42758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14A-03A6-49C1-8A21-9D1CA6C79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6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20C5-2C3D-EDF7-CFE0-4161BED20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6340E-8E36-F9F6-14BD-7DCBC198F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5722C5-2781-8ECF-CEAF-3D279BAEC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A3C3E-CA00-A358-30B8-61CED16C8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8633-07FE-4859-A9C3-8DBF009EDDD8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A52C6-E5D1-089B-6864-BAAC03509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0B747-902E-0F1D-657F-5735BC4D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14A-03A6-49C1-8A21-9D1CA6C79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8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DA26D-A25C-5673-AB14-41932CBF4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43543-ACF5-7287-244B-2A9592AE3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6C7BB-7DC0-9AAA-3899-CB9F100F1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9B362C-E386-2F2C-58FC-0666811B3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B67AD6-CB25-78B3-EF19-7E21DDA1C0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00A5AC-D49A-AFAA-6D53-D42CB505C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8633-07FE-4859-A9C3-8DBF009EDDD8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BF3436-E250-7AAD-7795-5C5BD8F57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C1C313-497D-8CF9-8EF5-DE7F23E51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14A-03A6-49C1-8A21-9D1CA6C79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2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52D87-8D7D-909C-E5DF-805D1BE7A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DA8066-CE2E-839F-6BCD-595138727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8633-07FE-4859-A9C3-8DBF009EDDD8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7B01B-21DF-16F1-85A8-342BF67C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FEE7D-EEFA-5B79-5A98-80C8B4133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14A-03A6-49C1-8A21-9D1CA6C79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3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4B9F0A-C2FB-9ABA-8C0D-A0A477D9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8633-07FE-4859-A9C3-8DBF009EDDD8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AB2F16-F046-6110-48F1-9CF67FBE8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C3EFA-4EBE-EDFC-D718-0D6809D28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14A-03A6-49C1-8A21-9D1CA6C79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8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4FFC-304A-3357-BBF4-D1ED5527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A6214-65AA-03B5-99C4-963D49928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2C1DC-4D28-5D13-DDE3-555B171F5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3A581-969B-8224-AE8C-AB5CC5E6B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8633-07FE-4859-A9C3-8DBF009EDDD8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06364-0E8E-699D-8A30-F2B557538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38F1A-A6C2-944A-B8BC-799BAF161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14A-03A6-49C1-8A21-9D1CA6C79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8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6D126-7A11-7D69-289C-B6886B9DB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C13286-76DB-535A-9E6F-D5FA64CA62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10EFE-6898-F6CF-5AD8-347894C08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EC480-620E-A5DE-0A93-89639CAF8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8633-07FE-4859-A9C3-8DBF009EDDD8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7ADB6-156B-71A0-426D-B60BEAF1D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742D5-0FAA-608D-5B88-CA8B302A3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14A-03A6-49C1-8A21-9D1CA6C79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5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1E457-FC57-072C-5F34-5B02D9FBC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E4E76-69BB-C189-01CD-6E9AC772A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586CC-75CA-EFE9-107E-5A90E8DDF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278633-07FE-4859-A9C3-8DBF009EDDD8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91537-E451-C1FC-718E-B17973D6F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DF8E6-F3B9-C82F-2E96-228397304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18714A-03A6-49C1-8A21-9D1CA6C79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0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17870-5303-7089-627E-6B01DD3DD3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AE" dirty="0"/>
              <a:t>الادوات اللازمة لتثبيت المسامير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158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3C47F-C7D2-FE67-B7D9-F2D1A1D34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90" y="2476602"/>
            <a:ext cx="4431891" cy="9523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AE" b="1" dirty="0"/>
              <a:t>لبس القفازات الواقية </a:t>
            </a:r>
            <a:endParaRPr lang="en-US" b="1" dirty="0"/>
          </a:p>
        </p:txBody>
      </p:sp>
      <p:pic>
        <p:nvPicPr>
          <p:cNvPr id="1026" name="Picture 2" descr="سبورت اوت قفازات حارس مرمى للاطفال، قفازات كرة قدم مع حماية مزدوجة للمعصم  ومادة اللاتكس المقاومة للانزلاق والاهتراء لمنع الاصابات (احمر، مقاس 8 مناسب  للبالغين مقاس S) : Amazon.ae: المستلزمات الرياضية">
            <a:extLst>
              <a:ext uri="{FF2B5EF4-FFF2-40B4-BE49-F238E27FC236}">
                <a16:creationId xmlns:a16="http://schemas.microsoft.com/office/drawing/2014/main" id="{5A092E8A-2380-C231-C468-0319AD4C0D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735" y="365126"/>
            <a:ext cx="6059215" cy="596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64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قطع خشبية غير مكتملة من 50 قطعة 4 انش مربعة فارغة من الخشب الطبيعي قطع  مربعات خشبية للحرف اليدوية والرسم وقواعد الاكواب المحترقة : Amazon.ae:  الفنون والحرف">
            <a:extLst>
              <a:ext uri="{FF2B5EF4-FFF2-40B4-BE49-F238E27FC236}">
                <a16:creationId xmlns:a16="http://schemas.microsoft.com/office/drawing/2014/main" id="{48B2F5F3-064A-F36A-996F-28EA8D7C32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532" y="857299"/>
            <a:ext cx="6770198" cy="550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73946-BA3D-BB3D-1257-B16CD18F0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70" y="1842036"/>
            <a:ext cx="5515166" cy="17673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ar-AE" b="1" dirty="0"/>
              <a:t>تجهيز القطع الخشبية المراد تثبيت المسمار عليها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8969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جودايريث 200 قطعة من المسامير الشائعة، مسامير ستيل مضادة للصدا، مسامير  خرسانية مجلفنة شديدة التحمل للتعليق على الحائط والصور والاعمال الخشبية، 30  ملم، فضي : Amazon.ae: أدوات وتحسين المنزل">
            <a:extLst>
              <a:ext uri="{FF2B5EF4-FFF2-40B4-BE49-F238E27FC236}">
                <a16:creationId xmlns:a16="http://schemas.microsoft.com/office/drawing/2014/main" id="{42ECB0A5-4E1E-665D-503A-A6A0053AB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164" y="1284034"/>
            <a:ext cx="7377880" cy="491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658A51D-BB54-9F57-8E7D-736011FB0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70" y="1842036"/>
            <a:ext cx="4211894" cy="10683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>
              <a:lnSpc>
                <a:spcPct val="150000"/>
              </a:lnSpc>
            </a:pPr>
            <a:r>
              <a:rPr lang="ar-AE" b="1" dirty="0"/>
              <a:t>تجهيز المسامير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45064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مطرقة - ويكيبيديا">
            <a:extLst>
              <a:ext uri="{FF2B5EF4-FFF2-40B4-BE49-F238E27FC236}">
                <a16:creationId xmlns:a16="http://schemas.microsoft.com/office/drawing/2014/main" id="{145F29C2-8D12-1FBF-A8C8-0CF6040286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625">
            <a:off x="5053022" y="1904974"/>
            <a:ext cx="6731115" cy="304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0A27BB5-D108-E8C0-E88B-C6224AC5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70" y="1842036"/>
            <a:ext cx="4211894" cy="10683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>
              <a:lnSpc>
                <a:spcPct val="150000"/>
              </a:lnSpc>
            </a:pPr>
            <a:r>
              <a:rPr lang="ar-AE" b="1" dirty="0"/>
              <a:t>المطرقة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2076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الادوات اللازمة لتثبيت المسامير</vt:lpstr>
      <vt:lpstr>لبس القفازات الواقية </vt:lpstr>
      <vt:lpstr>تجهيز القطع الخشبية المراد تثبيت المسمار عليها </vt:lpstr>
      <vt:lpstr>تجهيز المسامير</vt:lpstr>
      <vt:lpstr>المطرقة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الادوات اللازمة لتثبيت المسامير</dc:title>
  <dc:creator>AYSHA am</dc:creator>
  <cp:lastModifiedBy>AYSHA am</cp:lastModifiedBy>
  <cp:revision>1</cp:revision>
  <dcterms:created xsi:type="dcterms:W3CDTF">2024-04-01T11:31:13Z</dcterms:created>
  <dcterms:modified xsi:type="dcterms:W3CDTF">2024-04-01T11:36:53Z</dcterms:modified>
</cp:coreProperties>
</file>